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docMetadata/LabelInfo.xml" ContentType="application/vnd.ms-office.classificationlabel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authors.xml" ContentType="application/vnd.ms-powerpoint.author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  <p:sldId id="276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284" r:id="rId38"/>
    <p:sldId id="285" r:id="rId39"/>
    <p:sldId id="286" r:id="rId40"/>
    <p:sldId id="287" r:id="rId41"/>
    <p:sldId id="288" r:id="rId42"/>
    <p:sldId id="289" r:id="rId43"/>
    <p:sldId id="290" r:id="rId44"/>
    <p:sldId id="291" r:id="rId45"/>
    <p:sldId id="292" r:id="rId46"/>
    <p:sldId id="293" r:id="rId47"/>
    <p:sldId id="294" r:id="rId48"/>
    <p:sldId id="295" r:id="rId49"/>
    <p:sldId id="296" r:id="rId50"/>
    <p:sldId id="297" r:id="rId51"/>
    <p:sldId id="298" r:id="rId52"/>
    <p:sldId id="299" r:id="rId53"/>
    <p:sldId id="300" r:id="rId54"/>
    <p:sldId id="301" r:id="rId55"/>
    <p:sldId id="302" r:id="rId56"/>
    <p:sldId id="303" r:id="rId57"/>
    <p:sldId id="304" r:id="rId58"/>
    <p:sldId id="305" r:id="rId59"/>
    <p:sldId id="306" r:id="rId60"/>
    <p:sldId id="307" r:id="rId61"/>
    <p:sldId id="308" r:id="rId62"/>
    <p:sldId id="309" r:id="rId63"/>
    <p:sldId id="310" r:id="rId64"/>
    <p:sldId id="311" r:id="rId65"/>
    <p:sldId id="312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102"/>
    <p:restoredTop sz="94609"/>
  </p:normalViewPr>
  <p:slideViewPr>
    <p:cSldViewPr snapToGrid="0">
      <p:cViewPr varScale="1">
        <p:scale>
          <a:sx n="118" d="100"/>
          <a:sy n="118" d="100"/>
        </p:scale>
        <p:origin x="78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handoutMaster" Target="handoutMasters/handoutMaster1.xml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microsoft.com/office/2018/10/relationships/authors" Target="authors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slide" Target="slides/slide21.xml"/><Relationship Id="rId31" Type="http://schemas.openxmlformats.org/officeDocument/2006/relationships/slide" Target="slides/slide22.xml"/><Relationship Id="rId32" Type="http://schemas.openxmlformats.org/officeDocument/2006/relationships/slide" Target="slides/slide23.xml"/><Relationship Id="rId33" Type="http://schemas.openxmlformats.org/officeDocument/2006/relationships/slide" Target="slides/slide24.xml"/><Relationship Id="rId34" Type="http://schemas.openxmlformats.org/officeDocument/2006/relationships/slide" Target="slides/slide25.xml"/><Relationship Id="rId35" Type="http://schemas.openxmlformats.org/officeDocument/2006/relationships/slide" Target="slides/slide26.xml"/><Relationship Id="rId36" Type="http://schemas.openxmlformats.org/officeDocument/2006/relationships/slide" Target="slides/slide27.xml"/><Relationship Id="rId37" Type="http://schemas.openxmlformats.org/officeDocument/2006/relationships/slide" Target="slides/slide28.xml"/><Relationship Id="rId38" Type="http://schemas.openxmlformats.org/officeDocument/2006/relationships/slide" Target="slides/slide29.xml"/><Relationship Id="rId39" Type="http://schemas.openxmlformats.org/officeDocument/2006/relationships/slide" Target="slides/slide30.xml"/><Relationship Id="rId40" Type="http://schemas.openxmlformats.org/officeDocument/2006/relationships/slide" Target="slides/slide31.xml"/><Relationship Id="rId41" Type="http://schemas.openxmlformats.org/officeDocument/2006/relationships/slide" Target="slides/slide32.xml"/><Relationship Id="rId42" Type="http://schemas.openxmlformats.org/officeDocument/2006/relationships/slide" Target="slides/slide33.xml"/><Relationship Id="rId43" Type="http://schemas.openxmlformats.org/officeDocument/2006/relationships/slide" Target="slides/slide34.xml"/><Relationship Id="rId44" Type="http://schemas.openxmlformats.org/officeDocument/2006/relationships/slide" Target="slides/slide35.xml"/><Relationship Id="rId45" Type="http://schemas.openxmlformats.org/officeDocument/2006/relationships/slide" Target="slides/slide36.xml"/><Relationship Id="rId46" Type="http://schemas.openxmlformats.org/officeDocument/2006/relationships/slide" Target="slides/slide37.xml"/><Relationship Id="rId47" Type="http://schemas.openxmlformats.org/officeDocument/2006/relationships/slide" Target="slides/slide38.xml"/><Relationship Id="rId48" Type="http://schemas.openxmlformats.org/officeDocument/2006/relationships/slide" Target="slides/slide39.xml"/><Relationship Id="rId49" Type="http://schemas.openxmlformats.org/officeDocument/2006/relationships/slide" Target="slides/slide40.xml"/><Relationship Id="rId50" Type="http://schemas.openxmlformats.org/officeDocument/2006/relationships/slide" Target="slides/slide41.xml"/><Relationship Id="rId51" Type="http://schemas.openxmlformats.org/officeDocument/2006/relationships/slide" Target="slides/slide42.xml"/><Relationship Id="rId52" Type="http://schemas.openxmlformats.org/officeDocument/2006/relationships/slide" Target="slides/slide43.xml"/><Relationship Id="rId53" Type="http://schemas.openxmlformats.org/officeDocument/2006/relationships/slide" Target="slides/slide44.xml"/><Relationship Id="rId54" Type="http://schemas.openxmlformats.org/officeDocument/2006/relationships/slide" Target="slides/slide45.xml"/><Relationship Id="rId55" Type="http://schemas.openxmlformats.org/officeDocument/2006/relationships/slide" Target="slides/slide46.xml"/><Relationship Id="rId56" Type="http://schemas.openxmlformats.org/officeDocument/2006/relationships/slide" Target="slides/slide47.xml"/><Relationship Id="rId57" Type="http://schemas.openxmlformats.org/officeDocument/2006/relationships/slide" Target="slides/slide48.xml"/><Relationship Id="rId58" Type="http://schemas.openxmlformats.org/officeDocument/2006/relationships/slide" Target="slides/slide49.xml"/><Relationship Id="rId59" Type="http://schemas.openxmlformats.org/officeDocument/2006/relationships/slide" Target="slides/slide50.xml"/><Relationship Id="rId60" Type="http://schemas.openxmlformats.org/officeDocument/2006/relationships/slide" Target="slides/slide51.xml"/><Relationship Id="rId61" Type="http://schemas.openxmlformats.org/officeDocument/2006/relationships/slide" Target="slides/slide52.xml"/><Relationship Id="rId62" Type="http://schemas.openxmlformats.org/officeDocument/2006/relationships/slide" Target="slides/slide53.xml"/><Relationship Id="rId63" Type="http://schemas.openxmlformats.org/officeDocument/2006/relationships/slide" Target="slides/slide54.xml"/><Relationship Id="rId64" Type="http://schemas.openxmlformats.org/officeDocument/2006/relationships/slide" Target="slides/slide55.xml"/><Relationship Id="rId65" Type="http://schemas.openxmlformats.org/officeDocument/2006/relationships/slide" Target="slides/slide56.xml"/><Relationship Id="rId66" Type="http://schemas.openxmlformats.org/officeDocument/2006/relationships/slide" Target="slides/slide57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microsoft.com/office/2007/relationships/hdphoto" Target="../media/hdphoto3.wdp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microsoft.com/office/2007/relationships/hdphoto" Target="../media/hdphoto4.wdp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microsoft.com/office/2007/relationships/hdphoto" Target="../media/hdphoto2.wdp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70689" y="629106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31E2C3-B972-9869-AEC6-A791DDBAF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16638" y="290457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3E00C7-DE77-4ECE-4B80-56406FAAF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37332" y="4735158"/>
            <a:ext cx="3588862" cy="3343835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7A6EE4-4C08-73A3-5F09-2397037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74768" y="-662782"/>
            <a:ext cx="2015574" cy="1910669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2C6B15DA-15F3-DCB3-ADA6-119228E4287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830948" y="-876956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31D95887-DA8A-BB51-5CD3-2CB95BF03D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630131" y="5409224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6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-705779" y="5065443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001EEFFB-6458-B0F0-3303-01A914E199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6811" y="6495562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C38B9344-8926-7CB6-9AAB-C26F6F418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825395" y="1058681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9" r:id="rId3"/>
    <p:sldLayoutId id="2147483653" r:id="rId4"/>
    <p:sldLayoutId id="2147483666" r:id="rId5"/>
    <p:sldLayoutId id="2147483651" r:id="rId6"/>
    <p:sldLayoutId id="2147483650" r:id="rId7"/>
    <p:sldLayoutId id="2147483668" r:id="rId8"/>
    <p:sldLayoutId id="2147483665" r:id="rId9"/>
    <p:sldLayoutId id="2147483654" r:id="rId10"/>
    <p:sldLayoutId id="2147483658" r:id="rId11"/>
    <p:sldLayoutId id="2147483655" r:id="rId12"/>
    <p:sldLayoutId id="2147483656" r:id="rId13"/>
    <p:sldLayoutId id="2147483657" r:id="rId14"/>
    <p:sldLayoutId id="2147483664" r:id="rId15"/>
    <p:sldLayoutId id="2147483663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219200" y="3429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000" b="1" i="0" u="none">
                <a:solidFill>
                  <a:srgbClr val="000000"/>
                </a:solidFill>
              </a:defRPr>
            </a:pPr>
            <a:r>
              <a:t>Blacktown Chinese Christian Church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0287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300" b="1" i="0" u="none">
                <a:solidFill>
                  <a:srgbClr val="000000"/>
                </a:solidFill>
              </a:defRPr>
            </a:pPr>
            <a:r>
              <a:t>Welcome to Our English Service</a:t>
            </a:r>
            <a:br/>
            <a:r>
              <a:t>12.10.2025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219200" y="24003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 i="0" u="sng">
                <a:solidFill>
                  <a:srgbClr val="7030A0"/>
                </a:solidFill>
              </a:defRPr>
            </a:pPr>
            <a:r>
              <a:t>English Service 9:45 – 11:00 am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 i="0" u="none">
                <a:solidFill>
                  <a:srgbClr val="000000"/>
                </a:solidFill>
              </a:defRPr>
            </a:pPr>
            <a:r>
              <a:t>Worship Songs:</a:t>
            </a:r>
            <a:br/>
            <a:br/>
            <a:br/>
            <a:r>
              <a:t>Passage:</a:t>
            </a:r>
            <a:br/>
            <a:r>
              <a:t>Speaker:</a:t>
            </a:r>
            <a:br/>
            <a:r>
              <a:t>Topic:</a:t>
            </a:r>
            <a:br/>
            <a:r>
              <a:t>Response Song:</a:t>
            </a:r>
            <a:br/>
            <a:r>
              <a:t>Announcements and Closing Prayer</a:t>
            </a:r>
            <a:br/>
            <a:r>
              <a:t>Benediction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19200" y="27432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0" i="0" u="none">
                <a:solidFill>
                  <a:srgbClr val="000000"/>
                </a:solidFill>
              </a:defRPr>
            </a:pPr>
            <a:r>
              <a:t>Praise</a:t>
            </a:r>
            <a:br/>
            <a:r>
              <a:t>Way Maker</a:t>
            </a:r>
            <a:br/>
            <a:r>
              <a:t>Mighty to save</a:t>
            </a:r>
            <a:br/>
            <a:r>
              <a:t>John 21:15-19</a:t>
            </a:r>
            <a:br/>
            <a:r>
              <a:t>Xavier Lakshmanan</a:t>
            </a:r>
            <a:br/>
            <a:r>
              <a:t>Peter: A Unique Disciple</a:t>
            </a:r>
            <a:br/>
            <a:r>
              <a:t>TBA</a:t>
            </a:r>
            <a:br/>
            <a:b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praise 'cause You're sovereign,</a:t>
            </a:r>
          </a:p>
          <a:p>
            <a:pPr algn="ctr">
              <a:defRPr sz="3300" b="0"/>
            </a:pPr>
            <a:r>
              <a:t>Praise 'cause You reign</a:t>
            </a:r>
          </a:p>
          <a:p>
            <a:pPr algn="ctr">
              <a:defRPr sz="3300" b="0"/>
            </a:pPr>
            <a:r>
              <a:t>Praise 'cause You rose and defeated the grave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praise 'cause You're faithful,</a:t>
            </a:r>
          </a:p>
          <a:p>
            <a:pPr algn="ctr">
              <a:defRPr sz="3300" b="0"/>
            </a:pPr>
            <a:r>
              <a:t>Praise 'cause You’re true</a:t>
            </a:r>
          </a:p>
          <a:p>
            <a:pPr algn="ctr">
              <a:defRPr sz="3300" b="0"/>
            </a:pPr>
            <a:r>
              <a:t>Praise 'cause there's nobody greater than You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praise 'cause You're sovereign,</a:t>
            </a:r>
          </a:p>
          <a:p>
            <a:pPr algn="ctr">
              <a:defRPr sz="3300" b="0"/>
            </a:pPr>
            <a:r>
              <a:t>Praise 'cause You reign</a:t>
            </a:r>
          </a:p>
          <a:p>
            <a:pPr algn="ctr">
              <a:defRPr sz="3300" b="0"/>
            </a:pPr>
            <a:r>
              <a:t>Praise 'cause You rose and defeated the grave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praise 'cause You're faithful,</a:t>
            </a:r>
          </a:p>
          <a:p>
            <a:pPr algn="ctr">
              <a:defRPr sz="3300" b="0"/>
            </a:pPr>
            <a:r>
              <a:t>Praise 'cause You’re true</a:t>
            </a:r>
          </a:p>
          <a:p>
            <a:pPr algn="ctr">
              <a:defRPr sz="3300" b="0"/>
            </a:pPr>
            <a:r>
              <a:t>Praise 'cause there's nobody greater than You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won't be quiet, my God is alive</a:t>
            </a:r>
          </a:p>
          <a:p>
            <a:pPr algn="ctr">
              <a:defRPr sz="3300" b="0"/>
            </a:pPr>
            <a:r>
              <a:t>How could I keep it inside?</a:t>
            </a:r>
          </a:p>
          <a:p>
            <a:pPr algn="ctr">
              <a:defRPr sz="3300" b="0"/>
            </a:pPr>
            <a:r>
              <a:t>I won't be quiet, my God is alive</a:t>
            </a:r>
          </a:p>
          <a:p>
            <a:pPr algn="ctr">
              <a:defRPr sz="3300" b="0"/>
            </a:pPr>
            <a:r>
              <a:t>How could I keep it inside?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won't be quiet, my God is alive</a:t>
            </a:r>
          </a:p>
          <a:p>
            <a:pPr algn="ctr">
              <a:defRPr sz="3300" b="0"/>
            </a:pPr>
            <a:r>
              <a:t>How could I keep it inside?</a:t>
            </a:r>
          </a:p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Way Maker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are here, moving in our midst</a:t>
            </a:r>
          </a:p>
          <a:p>
            <a:pPr algn="ctr">
              <a:defRPr sz="3300" b="0"/>
            </a:pPr>
            <a:r>
              <a:t>I worship You, I worship You</a:t>
            </a:r>
          </a:p>
          <a:p>
            <a:pPr algn="ctr">
              <a:defRPr sz="3300" b="0"/>
            </a:pPr>
            <a:r>
              <a:t>You are here, working in this place</a:t>
            </a:r>
          </a:p>
          <a:p>
            <a:pPr algn="ctr">
              <a:defRPr sz="3300" b="0"/>
            </a:pPr>
            <a:r>
              <a:t>I worship You, I worship You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are</a:t>
            </a:r>
          </a:p>
          <a:p>
            <a:pPr algn="ctr">
              <a:defRPr sz="3300" b="0"/>
            </a:pPr>
            <a:r>
              <a:t>Way maker, miracle worker</a:t>
            </a:r>
          </a:p>
          <a:p>
            <a:pPr algn="ctr">
              <a:defRPr sz="3300" b="0"/>
            </a:pPr>
            <a:r>
              <a:t>Promise keeper, light in the darkness</a:t>
            </a:r>
          </a:p>
          <a:p>
            <a:pPr algn="ctr">
              <a:defRPr sz="3300" b="0"/>
            </a:pPr>
            <a:r>
              <a:t>My God, that is who You are (x2)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BCCC english service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are here, touching every heart</a:t>
            </a:r>
          </a:p>
          <a:p>
            <a:pPr algn="ctr">
              <a:defRPr sz="3300" b="0"/>
            </a:pPr>
            <a:r>
              <a:t>I worship You, I worship You</a:t>
            </a:r>
          </a:p>
          <a:p>
            <a:pPr algn="ctr">
              <a:defRPr sz="3300" b="0"/>
            </a:pPr>
            <a:r>
              <a:t>You are here, healing every heart</a:t>
            </a:r>
          </a:p>
          <a:p>
            <a:pPr algn="ctr">
              <a:defRPr sz="3300" b="0"/>
            </a:pPr>
            <a:r>
              <a:t>I worship You, I worship You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are here, turning lives around</a:t>
            </a:r>
          </a:p>
          <a:p>
            <a:pPr algn="ctr">
              <a:defRPr sz="3300" b="0"/>
            </a:pPr>
            <a:r>
              <a:t>I worship You, I worship You</a:t>
            </a:r>
          </a:p>
          <a:p>
            <a:pPr algn="ctr">
              <a:defRPr sz="3300" b="0"/>
            </a:pPr>
            <a:r>
              <a:t>You are here, mending every heart</a:t>
            </a:r>
          </a:p>
          <a:p>
            <a:pPr algn="ctr">
              <a:defRPr sz="3300" b="0"/>
            </a:pPr>
            <a:r>
              <a:t>I worship You, I worship You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are</a:t>
            </a:r>
          </a:p>
          <a:p>
            <a:pPr algn="ctr">
              <a:defRPr sz="3300" b="0"/>
            </a:pPr>
            <a:r>
              <a:t>Way maker, miracle worker</a:t>
            </a:r>
          </a:p>
          <a:p>
            <a:pPr algn="ctr">
              <a:defRPr sz="3300" b="0"/>
            </a:pPr>
            <a:r>
              <a:t>Promise keeper, light in the darkness</a:t>
            </a:r>
          </a:p>
          <a:p>
            <a:pPr algn="ctr">
              <a:defRPr sz="3300" b="0"/>
            </a:pPr>
            <a:r>
              <a:t>My God, that is who You are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Way maker, miracle worker</a:t>
            </a:r>
          </a:p>
          <a:p>
            <a:pPr algn="ctr">
              <a:defRPr sz="3300" b="0"/>
            </a:pPr>
            <a:r>
              <a:t>Promise keeper, light in the darkness</a:t>
            </a:r>
          </a:p>
          <a:p>
            <a:pPr algn="ctr">
              <a:defRPr sz="3300" b="0"/>
            </a:pPr>
            <a:r>
              <a:t>My God, that is who You are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are</a:t>
            </a:r>
          </a:p>
          <a:p>
            <a:pPr algn="ctr">
              <a:defRPr sz="3300" b="0"/>
            </a:pPr>
            <a:r>
              <a:t>Way maker, miracle worker</a:t>
            </a:r>
          </a:p>
          <a:p>
            <a:pPr algn="ctr">
              <a:defRPr sz="3300" b="0"/>
            </a:pPr>
            <a:r>
              <a:t>Promise keeper, light in the darkness</a:t>
            </a:r>
          </a:p>
          <a:p>
            <a:pPr algn="ctr">
              <a:defRPr sz="3300" b="0"/>
            </a:pPr>
            <a:r>
              <a:t>My God, that is who You are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Way maker, miracle worker</a:t>
            </a:r>
          </a:p>
          <a:p>
            <a:pPr algn="ctr">
              <a:defRPr sz="3300" b="0"/>
            </a:pPr>
            <a:r>
              <a:t>Promise keeper, light in the darkness</a:t>
            </a:r>
          </a:p>
          <a:p>
            <a:pPr algn="ctr">
              <a:defRPr sz="3300" b="0"/>
            </a:pPr>
            <a:r>
              <a:t>My God, that is who You are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That is who You are</a:t>
            </a:r>
          </a:p>
          <a:p>
            <a:pPr algn="ctr">
              <a:defRPr sz="3300" b="0"/>
            </a:pPr>
            <a:r>
              <a:t>That is who You are</a:t>
            </a:r>
          </a:p>
          <a:p>
            <a:pPr algn="ctr">
              <a:defRPr sz="3300" b="0"/>
            </a:pPr>
            <a:r>
              <a:t>That is who You are</a:t>
            </a:r>
          </a:p>
          <a:p>
            <a:pPr algn="ctr">
              <a:defRPr sz="3300" b="0"/>
            </a:pPr>
            <a:r>
              <a:t>That is who You are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Even when I don't see it, You're working</a:t>
            </a:r>
          </a:p>
          <a:p>
            <a:pPr algn="ctr">
              <a:defRPr sz="3300" b="0"/>
            </a:pPr>
            <a:r>
              <a:t>Even when I don't feel it, You're working</a:t>
            </a:r>
          </a:p>
          <a:p>
            <a:pPr algn="ctr">
              <a:defRPr sz="3300" b="0"/>
            </a:pPr>
            <a:r>
              <a:t>You never stop, You never stop working</a:t>
            </a:r>
          </a:p>
          <a:p>
            <a:pPr algn="ctr">
              <a:defRPr sz="3300" b="0"/>
            </a:pPr>
            <a:r>
              <a:t>You never stop, You never stop working (x4)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You are</a:t>
            </a:r>
          </a:p>
          <a:p>
            <a:pPr algn="ctr">
              <a:defRPr sz="3300" b="0"/>
            </a:pPr>
            <a:r>
              <a:t>Way maker, miracle worker</a:t>
            </a:r>
          </a:p>
          <a:p>
            <a:pPr algn="ctr">
              <a:defRPr sz="3300" b="0"/>
            </a:pPr>
            <a:r>
              <a:t>Promise keeper, light in the darkness</a:t>
            </a:r>
          </a:p>
          <a:p>
            <a:pPr algn="ctr">
              <a:defRPr sz="3300" b="0"/>
            </a:pPr>
            <a:r>
              <a:t>My God, that is who You are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Way maker, miracle worker</a:t>
            </a:r>
          </a:p>
          <a:p>
            <a:pPr algn="ctr">
              <a:defRPr sz="3300" b="0"/>
            </a:pPr>
            <a:r>
              <a:t>Promise keeper, light in the darkness</a:t>
            </a:r>
          </a:p>
          <a:p>
            <a:pPr algn="ctr">
              <a:defRPr sz="3300" b="0"/>
            </a:pPr>
            <a:r>
              <a:t>My God, that is who You are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Please keep all phones on silent</a:t>
            </a:r>
          </a:p>
        </p:txBody>
      </p:sp>
      <p:pic>
        <p:nvPicPr>
          <p:cNvPr id="3" name="Picture 2" descr="Phon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That is who You are</a:t>
            </a:r>
          </a:p>
          <a:p>
            <a:pPr algn="ctr">
              <a:defRPr sz="3300" b="0"/>
            </a:pPr>
            <a:r>
              <a:t>That is who You are</a:t>
            </a:r>
          </a:p>
          <a:p>
            <a:pPr algn="ctr">
              <a:defRPr sz="3300" b="0"/>
            </a:pPr>
            <a:r>
              <a:t>That is who You are</a:t>
            </a:r>
          </a:p>
          <a:p>
            <a:pPr algn="ctr">
              <a:defRPr sz="3300" b="0"/>
            </a:pPr>
            <a:r>
              <a:t>That is who You are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Mighty To Save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Everyone needs compassion</a:t>
            </a:r>
          </a:p>
          <a:p>
            <a:pPr algn="ctr">
              <a:defRPr sz="3300" b="0"/>
            </a:pPr>
            <a:r>
              <a:t>A love that's never failing</a:t>
            </a:r>
          </a:p>
          <a:p>
            <a:pPr algn="ctr">
              <a:defRPr sz="3300" b="0"/>
            </a:pPr>
            <a:r>
              <a:t>Let mercy fall on me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Everyone needs forgiveness</a:t>
            </a:r>
          </a:p>
          <a:p>
            <a:pPr algn="ctr">
              <a:defRPr sz="3300" b="0"/>
            </a:pPr>
            <a:r>
              <a:t>The kindness of a Saviour</a:t>
            </a:r>
          </a:p>
          <a:p>
            <a:pPr algn="ctr">
              <a:defRPr sz="3300" b="0"/>
            </a:pPr>
            <a:r>
              <a:t>The hope of nations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Saviour, He can move the mountains</a:t>
            </a:r>
          </a:p>
          <a:p>
            <a:pPr algn="ctr">
              <a:defRPr sz="3300" b="0"/>
            </a:pPr>
            <a:r>
              <a:t>My God is mighty to save</a:t>
            </a:r>
          </a:p>
          <a:p>
            <a:pPr algn="ctr">
              <a:defRPr sz="3300" b="0"/>
            </a:pPr>
            <a:r>
              <a:t>He is mighty to save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Forever, Author of Salvation</a:t>
            </a:r>
          </a:p>
          <a:p>
            <a:pPr algn="ctr">
              <a:defRPr sz="3300" b="0"/>
            </a:pPr>
            <a:r>
              <a:t>He rose and conquered the grave</a:t>
            </a:r>
          </a:p>
          <a:p>
            <a:pPr algn="ctr">
              <a:defRPr sz="3300" b="0"/>
            </a:pPr>
            <a:r>
              <a:t>Jesus conquered the grave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So take me as You find me</a:t>
            </a:r>
          </a:p>
          <a:p>
            <a:pPr algn="ctr">
              <a:defRPr sz="3300" b="0"/>
            </a:pPr>
            <a:r>
              <a:t>All my fears and failures</a:t>
            </a:r>
          </a:p>
          <a:p>
            <a:pPr algn="ctr">
              <a:defRPr sz="3300" b="0"/>
            </a:pPr>
            <a:r>
              <a:t>And fill my life again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give my life to follow</a:t>
            </a:r>
          </a:p>
          <a:p>
            <a:pPr algn="ctr">
              <a:defRPr sz="3300" b="0"/>
            </a:pPr>
            <a:r>
              <a:t>Everything I believe in</a:t>
            </a:r>
          </a:p>
          <a:p>
            <a:pPr algn="ctr">
              <a:defRPr sz="3300" b="0"/>
            </a:pPr>
            <a:r>
              <a:t>Now I surrender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Saviour, He can move the mountains</a:t>
            </a:r>
          </a:p>
          <a:p>
            <a:pPr algn="ctr">
              <a:defRPr sz="3300" b="0"/>
            </a:pPr>
            <a:r>
              <a:t>My God is mighty to save</a:t>
            </a:r>
          </a:p>
          <a:p>
            <a:pPr algn="ctr">
              <a:defRPr sz="3300" b="0"/>
            </a:pPr>
            <a:r>
              <a:t>He is mighty to save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Forever, Author of Salvation</a:t>
            </a:r>
          </a:p>
          <a:p>
            <a:pPr algn="ctr">
              <a:defRPr sz="3300" b="0"/>
            </a:pPr>
            <a:r>
              <a:t>He rose and conquered the grave</a:t>
            </a:r>
          </a:p>
          <a:p>
            <a:pPr algn="ctr">
              <a:defRPr sz="3300" b="0"/>
            </a:pPr>
            <a:r>
              <a:t>Jesus conquered the grave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Praise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  <a:r>
              <a:t>CCLI Licence No: 5485849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Saviour, He can move the mountains</a:t>
            </a:r>
          </a:p>
          <a:p>
            <a:pPr algn="ctr">
              <a:defRPr sz="3300" b="0"/>
            </a:pPr>
            <a:r>
              <a:t>My God is mighty to save</a:t>
            </a:r>
          </a:p>
          <a:p>
            <a:pPr algn="ctr">
              <a:defRPr sz="3300" b="0"/>
            </a:pPr>
            <a:r>
              <a:t>He is mighty to save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Forever, Author of Salvation</a:t>
            </a:r>
          </a:p>
          <a:p>
            <a:pPr algn="ctr">
              <a:defRPr sz="3300" b="0"/>
            </a:pPr>
            <a:r>
              <a:t>He rose and conquered the grave</a:t>
            </a:r>
          </a:p>
          <a:p>
            <a:pPr algn="ctr">
              <a:defRPr sz="3300" b="0"/>
            </a:pPr>
            <a:r>
              <a:t>Jesus conquered the grave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Shine your light and let the whole world see</a:t>
            </a:r>
          </a:p>
          <a:p>
            <a:pPr algn="ctr">
              <a:defRPr sz="3300" b="0"/>
            </a:pPr>
            <a:r>
              <a:t>We're singing for the glory of the risen King, Jesus</a:t>
            </a:r>
          </a:p>
          <a:p>
            <a:pPr algn="ctr">
              <a:defRPr sz="3300" b="0"/>
            </a:pPr>
            <a:r>
              <a:t>Shine your light and let the whole world see</a:t>
            </a:r>
          </a:p>
          <a:p>
            <a:pPr algn="ctr">
              <a:defRPr sz="3300" b="0"/>
            </a:pPr>
            <a:r>
              <a:t>We're singing for the glory of the risen King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Saviour, He can move the mountains</a:t>
            </a:r>
          </a:p>
          <a:p>
            <a:pPr algn="ctr">
              <a:defRPr sz="3300" b="0"/>
            </a:pPr>
            <a:r>
              <a:t>My God is mighty to save</a:t>
            </a:r>
          </a:p>
          <a:p>
            <a:pPr algn="ctr">
              <a:defRPr sz="3300" b="0"/>
            </a:pPr>
            <a:r>
              <a:t>He is mighty to save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Forever, Author of Salvation</a:t>
            </a:r>
          </a:p>
          <a:p>
            <a:pPr algn="ctr">
              <a:defRPr sz="3300" b="0"/>
            </a:pPr>
            <a:r>
              <a:t>He rose and conquered the grave</a:t>
            </a:r>
          </a:p>
          <a:p>
            <a:pPr algn="ctr">
              <a:defRPr sz="3300" b="0"/>
            </a:pPr>
            <a:r>
              <a:t>Jesus conquered the grave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Saviour, He can move the mountains</a:t>
            </a:r>
          </a:p>
          <a:p>
            <a:pPr algn="ctr">
              <a:defRPr sz="3300" b="0"/>
            </a:pPr>
            <a:r>
              <a:t>My God is mighty to save</a:t>
            </a:r>
          </a:p>
          <a:p>
            <a:pPr algn="ctr">
              <a:defRPr sz="3300" b="0"/>
            </a:pPr>
            <a:r>
              <a:t>He is mighty to save</a:t>
            </a:r>
          </a:p>
          <a:p>
            <a:pPr algn="ctr">
              <a:defRPr sz="3300" b="0"/>
            </a:pP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Forever, Author of Salvation</a:t>
            </a:r>
          </a:p>
          <a:p>
            <a:pPr algn="ctr">
              <a:defRPr sz="3300" b="0"/>
            </a:pPr>
            <a:r>
              <a:t>He rose and conquered the grave</a:t>
            </a:r>
          </a:p>
          <a:p>
            <a:pPr algn="ctr">
              <a:defRPr sz="3300" b="0"/>
            </a:pPr>
            <a:r>
              <a:t>Jesus conquered the grave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Shine your light and let the whole world see</a:t>
            </a:r>
          </a:p>
          <a:p>
            <a:pPr algn="ctr">
              <a:defRPr sz="3300" b="0"/>
            </a:pPr>
            <a:r>
              <a:t>We're singing for the glory of the risen King, Jesus</a:t>
            </a:r>
          </a:p>
          <a:p>
            <a:pPr algn="ctr">
              <a:defRPr sz="3300" b="0"/>
            </a:pPr>
            <a:r>
              <a:t>Shine your light and let the whole world see</a:t>
            </a:r>
          </a:p>
          <a:p>
            <a:pPr algn="ctr">
              <a:defRPr sz="3300" b="0"/>
            </a:pPr>
            <a:r>
              <a:t>We're singing for the glory of the risen King,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Shine your light and let the whole world see</a:t>
            </a:r>
          </a:p>
          <a:p>
            <a:pPr algn="ctr">
              <a:defRPr sz="3300" b="0"/>
            </a:pPr>
            <a:r>
              <a:t>We're singing for the glory of the risen King, Jesus</a:t>
            </a:r>
          </a:p>
          <a:p>
            <a:pPr algn="ctr">
              <a:defRPr sz="3300" b="0"/>
            </a:pPr>
            <a:r>
              <a:t>Shine your light and let the whole world see</a:t>
            </a:r>
          </a:p>
          <a:p>
            <a:pPr algn="ctr">
              <a:defRPr sz="3300" b="0"/>
            </a:pPr>
            <a:r>
              <a:t>We're singing for the glory of the risen King, Jesus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Shine your light and let the whole world see</a:t>
            </a:r>
          </a:p>
          <a:p>
            <a:pPr algn="ctr">
              <a:defRPr sz="3300" b="0"/>
            </a:pPr>
            <a:r>
              <a:t>We're singing for the glory of the risen King, Jesus</a:t>
            </a:r>
          </a:p>
          <a:p>
            <a:pPr algn="ctr">
              <a:defRPr sz="3300" b="0"/>
            </a:pPr>
            <a:r>
              <a:t>Shine your light and let the whole world see</a:t>
            </a:r>
          </a:p>
          <a:p>
            <a:pPr algn="ctr">
              <a:defRPr sz="3300" b="0"/>
            </a:pPr>
            <a:r>
              <a:t>We're singing for the glory of the risen King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praise in the valley, praise on the mountain</a:t>
            </a:r>
          </a:p>
          <a:p>
            <a:pPr algn="ctr">
              <a:defRPr sz="3300" b="0"/>
            </a:pPr>
            <a:r>
              <a:t>I'll praise when I'm sure, praise when I'm doubting</a:t>
            </a:r>
          </a:p>
          <a:p>
            <a:pPr algn="ctr">
              <a:defRPr sz="3300" b="0"/>
            </a:pPr>
            <a:r>
              <a:t>I'll praise when outnumbered, praise when surrounded</a:t>
            </a:r>
          </a:p>
          <a:p>
            <a:pPr algn="ctr">
              <a:defRPr sz="3300" b="0"/>
            </a:pPr>
            <a:r>
              <a:t>'Cause praise is the waters my enemies drown in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685800"/>
            <a:ext cx="4876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000"/>
            </a:pPr>
            <a:r>
              <a:t>Bible reading</a:t>
            </a:r>
          </a:p>
        </p:txBody>
      </p:sp>
      <p:pic>
        <p:nvPicPr>
          <p:cNvPr id="3" name="Picture 2" descr="Bi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685800"/>
            <a:ext cx="5486400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21:15-19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¹⁵ When they had finished eating, Jesus said to Simon Peter, “Simon son of John, do you love me more than these?”</a:t>
            </a:r>
          </a:p>
          <a:p>
            <a:pPr algn="ctr">
              <a:defRPr sz="3200" b="0"/>
            </a:pPr>
            <a:r>
              <a:t>“Yes, Lord,” he said, “you know that I love you.”</a:t>
            </a:r>
          </a:p>
          <a:p>
            <a:pPr algn="ctr">
              <a:defRPr sz="3200" b="0"/>
            </a:pPr>
            <a:r>
              <a:t>Jesus said, “Feed my lambs.” </a:t>
            </a:r>
          </a:p>
          <a:p>
            <a:pPr algn="ctr">
              <a:defRPr sz="3200" b="0"/>
            </a:pPr>
            <a:r>
              <a:t>¹⁶ Again Jesus said, “Simon son of John, do you love me?”</a:t>
            </a:r>
          </a:p>
          <a:p>
            <a:pPr algn="ctr">
              <a:defRPr sz="3200" b="0"/>
            </a:pPr>
            <a:r>
              <a:t>He answered, “Yes, Lord, you know that I love you.”</a:t>
            </a:r>
          </a:p>
          <a:p>
            <a:pPr algn="ctr">
              <a:defRPr sz="3200" b="0"/>
            </a:pPr>
            <a:r>
              <a:t>Jesus said, “Take care of my sheep.” </a:t>
            </a:r>
          </a:p>
          <a:p>
            <a:pPr algn="ctr">
              <a:defRPr sz="3200" b="0"/>
            </a:p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21:15-19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¹⁷ The third time he said to him, “Simon son of John, do you love me?”</a:t>
            </a:r>
          </a:p>
          <a:p>
            <a:pPr algn="ctr">
              <a:defRPr sz="3200" b="0"/>
            </a:pPr>
            <a:r>
              <a:t>Peter was hurt because Jesus asked him the third time, “Do you love me?” He said, “Lord, you know all things; you know that I love you.”</a:t>
            </a:r>
          </a:p>
          <a:p>
            <a:pPr algn="ctr">
              <a:defRPr sz="3200" b="0"/>
            </a:pPr>
            <a:r>
              <a:t>Jesus said, “Feed my sheep. ¹⁸ Very truly I tell you, when you were younger you dressed yourself and went where you wanted; but when you are old you will stretch out your hands, and someone else will dress you and lead you where you do not want to go.” 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274320"/>
            <a:ext cx="10972800" cy="10287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1"/>
            </a:pPr>
            <a:r>
              <a:t>John 21:15-19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0302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200" b="0"/>
            </a:pPr>
            <a:r>
              <a:t>¹⁹ Jesus said this to indicate the kind of death by which Peter would glorify God. Then he said to him, “Follow me!”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Announcements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2514600"/>
            <a:ext cx="3657600" cy="914400"/>
          </a:xfrm>
          <a:prstGeom prst="rect">
            <a:avLst/>
          </a:prstGeom>
          <a:noFill/>
        </p:spPr>
        <p:txBody>
          <a:bodyPr wrap="square" lIns="0">
            <a:spAutoFit/>
          </a:bodyPr>
          <a:lstStyle/>
          <a:p/>
          <a:p>
            <a:pPr>
              <a:defRPr sz="5000"/>
            </a:pPr>
            <a:r>
              <a:t>Offering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038600" y="2286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5170714" y="2286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name: Blacktown Chinese Christian Church</a:t>
            </a:r>
          </a:p>
        </p:txBody>
      </p:sp>
      <p:pic>
        <p:nvPicPr>
          <p:cNvPr id="5" name="Picture 4" descr="church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900" y="342900"/>
            <a:ext cx="914400" cy="91440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038600" y="15430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5170714" y="15430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Account number: 4216 50263</a:t>
            </a:r>
          </a:p>
        </p:txBody>
      </p:sp>
      <p:pic>
        <p:nvPicPr>
          <p:cNvPr id="8" name="Picture 7" descr="account_numb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900" y="1657350"/>
            <a:ext cx="914400" cy="9144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4038600" y="28575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5170714" y="28575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BSB: 112 - 879</a:t>
            </a:r>
          </a:p>
        </p:txBody>
      </p:sp>
      <p:pic>
        <p:nvPicPr>
          <p:cNvPr id="11" name="Picture 10" descr="bs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2900" y="2971800"/>
            <a:ext cx="914400" cy="914400"/>
          </a:xfrm>
          <a:prstGeom prst="rect">
            <a:avLst/>
          </a:prstGeom>
        </p:spPr>
      </p:pic>
      <p:sp>
        <p:nvSpPr>
          <p:cNvPr id="12" name="Rounded Rectangle 11"/>
          <p:cNvSpPr/>
          <p:nvPr/>
        </p:nvSpPr>
        <p:spPr>
          <a:xfrm>
            <a:off x="4038600" y="417195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5170714" y="417195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Please put in "offering" as the reference</a:t>
            </a:r>
          </a:p>
        </p:txBody>
      </p:sp>
      <p:pic>
        <p:nvPicPr>
          <p:cNvPr id="14" name="Picture 13" descr="hand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2900" y="4286250"/>
            <a:ext cx="914400" cy="914400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4038600" y="5486400"/>
            <a:ext cx="7924800" cy="1143000"/>
          </a:xfrm>
          <a:prstGeom prst="round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5170714" y="5486400"/>
            <a:ext cx="6339840" cy="1143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/>
          <a:p>
            <a:pPr>
              <a:defRPr sz="2300">
                <a:latin typeface="Gill Sans MT"/>
              </a:defRPr>
            </a:pPr>
            <a:r>
              <a:t>The offering box is available at the back of the hall</a:t>
            </a:r>
          </a:p>
        </p:txBody>
      </p:sp>
      <p:pic>
        <p:nvPicPr>
          <p:cNvPr id="17" name="Picture 16" descr="box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2900" y="56007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Prayer points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1219200" y="13716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5000" b="0" i="0" u="none"/>
            </a:pPr>
            <a:r>
              <a:t>Mingle time!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19200" y="4114800"/>
            <a:ext cx="9753600" cy="3429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800" b="0" i="0" u="none"/>
            </a:p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As long as I'm breathing</a:t>
            </a:r>
          </a:p>
          <a:p>
            <a:pPr algn="ctr">
              <a:defRPr sz="3300" b="0"/>
            </a:pPr>
            <a:r>
              <a:t>I've got a reason to</a:t>
            </a:r>
          </a:p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I'll praise when I feel it, and I'll praise when I don’t</a:t>
            </a:r>
          </a:p>
          <a:p>
            <a:pPr algn="ctr">
              <a:defRPr sz="3300" b="0"/>
            </a:pPr>
            <a:r>
              <a:t>I'll praise 'cause I know You’re still in control</a:t>
            </a:r>
          </a:p>
          <a:p>
            <a:pPr algn="ctr">
              <a:defRPr sz="3300" b="0"/>
            </a:pPr>
            <a:r>
              <a:t>'Cause my praise is a weapon, it's more than a sound</a:t>
            </a:r>
          </a:p>
          <a:p>
            <a:pPr algn="ctr">
              <a:defRPr sz="3300" b="0"/>
            </a:pPr>
            <a:r>
              <a:t>Oh, my praise is the shout that brings Jericho down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As long as I'm breathing</a:t>
            </a:r>
          </a:p>
          <a:p>
            <a:pPr algn="ctr">
              <a:defRPr sz="3300" b="0"/>
            </a:pPr>
            <a:r>
              <a:t>I've got a reason to</a:t>
            </a:r>
          </a:p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609600" y="1028700"/>
            <a:ext cx="10972800" cy="548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300" b="0"/>
            </a:pPr>
            <a:r>
              <a:t>I won't be quiet, my God is alive</a:t>
            </a:r>
          </a:p>
          <a:p>
            <a:pPr algn="ctr">
              <a:defRPr sz="3300" b="0"/>
            </a:pPr>
            <a:r>
              <a:t>So how could I keep it inside?</a:t>
            </a:r>
          </a:p>
          <a:p>
            <a:pPr algn="ctr">
              <a:defRPr sz="3300" b="0"/>
            </a:pPr>
            <a:r>
              <a:t>Praise the Lord, oh my soul</a:t>
            </a:r>
          </a:p>
          <a:p>
            <a:pPr algn="ctr">
              <a:defRPr sz="3300" b="0"/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7B0000"/>
      </a:dk1>
      <a:lt1>
        <a:srgbClr val="FFBC94"/>
      </a:lt1>
      <a:dk2>
        <a:srgbClr val="005700"/>
      </a:dk2>
      <a:lt2>
        <a:srgbClr val="71E972"/>
      </a:lt2>
      <a:accent1>
        <a:srgbClr val="FA7856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Arial Black</vt:lpstr>
      <vt:lpstr>Avenir Next LT Pro</vt:lpstr>
      <vt:lpstr>Calibri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2024-07-29T05:07:12Z</dcterms:modified>
</cp:coreProperties>
</file>